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2FA99-52ED-43A3-B56E-08583DE64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09FA9-D66B-422E-893A-0FD4DB6E3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B128A9-5BB6-4D8E-A488-CF4367B4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832B9-0DA9-4B5B-BFBA-CE0B3C42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02BC50-FADA-47C5-AB0B-8F3F4E13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9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247B6-5517-4F97-BDD6-C7CD1505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A3486E-6A93-4E4E-9F87-6122B88CD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8F62F-A2BB-42F1-A770-B7663CF1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5B1711-32AA-4F27-9C67-168A237B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101689-F761-41DD-8588-A86D390C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1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2C7310-8E14-429E-A9A7-56BC40024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A26966-D58D-47D7-A3E1-85C5E6587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29EF41-D196-46AE-BBAF-42D9694B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962FA-B5A2-4F20-8FD7-E8FA708E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EDF956-D42F-4086-8974-F0DFC435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4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CF299-FC56-4A56-9865-C0A8C951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59CD1E-1D6A-47EE-943E-BF0CD62F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45BE33-0A54-4129-9EBB-601956BB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CCE079-1C6D-4B97-84AB-8D03BFAA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824268-D9E1-4DFC-BF58-654E827D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98E59-F9CF-4B6B-BBC4-D72FA4A2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6ABA33-ECBD-4957-9EE0-072D51BB3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F87046-14F4-43F3-975E-4FBC758F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C56400-B691-466A-8988-B2995685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349397-6FD0-45CA-B354-6126955B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9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E15CA-5AC5-4F3D-B2E2-17BE0C04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A35B29-5D32-404C-8695-35069E36A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8672F5-D178-40F2-B44F-448B41DE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F492E7-0E4F-4B93-A132-9850587D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490125-9A98-4608-8FF8-A83D5894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188E20-F271-4585-AFF0-B51DB630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D19A99-BE90-4134-BFBE-A5CD3F7A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B938A8-1CEC-496C-B93D-39EAD3D10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1B27E0-80FD-4728-B14D-A4C10CFC7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4BC042-36FE-4E62-A601-6FEC2213D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C577EC-53DE-4D0E-89FC-0A3049107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C91E2F6-5323-4232-802D-0E201031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20D90B-2A1C-456C-9F47-3C8388F6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96829A-BD38-4BB2-AC2B-1ED9AEBA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5AEC4-7D36-4F33-8A0F-29B5E25A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AFB850-51D7-4D8C-ADC1-CECCE62D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60119F-9EA9-4040-9943-C7782D08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F25D37-330C-49E4-AD59-2163CDB3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C8DA0A-484E-403B-8A88-68F88098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33284C-D09A-499C-84B9-69DE77E4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933001-6D81-4739-9644-327BD1DB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8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05C74-16FD-4A1B-ABE3-D2DD9C33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2CD1F7-1608-42D4-BD4C-45B7AB62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51894C-99F9-4008-A677-D6B26B6E0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43CD0A-A2C6-4B43-AFFF-652D373D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50825E-16CB-4A8C-96CC-80AB6AA4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0B114F-EFCD-4811-8525-132EAD8D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89387-9AF5-4419-A579-585DC5F0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8DB44F2-CD39-461A-8558-9AA3F1069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83B1CD-1860-4A4F-B7E4-B45D4459E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733D2F-0B43-4578-AA58-5720541C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61A0AA-6584-4D65-9688-7CBD4AF9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AB44BF-412A-47E2-804B-2CBB15E1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1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F6EFA-F9A6-434D-BC25-10AA5CB6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30C99A-6D03-434E-A30B-5505CDDFE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06DF82-8479-4476-AC4A-D1ED7E015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C7DB-8196-4835-9383-D4E0A0E6BB4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765C92-0FC9-4903-A117-A910F2AC1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66A486-3E36-4C29-921B-DF6F09F94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0707-EAF9-429E-B60E-6E8950DF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0852420-8BCD-4C81-A67E-DFA138F6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Inter-American Development Bank </a:t>
            </a:r>
            <a:br>
              <a:rPr lang="en-US" b="1" dirty="0"/>
            </a:br>
            <a:r>
              <a:rPr lang="en-US" sz="3600" b="1" dirty="0"/>
              <a:t>Institutions for Development Department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2559EFA-27C0-4236-AEB6-447716CA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2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Support: US $30 million in loans and grants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i="1" dirty="0"/>
              <a:t>Five main areas:</a:t>
            </a:r>
          </a:p>
          <a:p>
            <a:r>
              <a:rPr lang="en-US" dirty="0"/>
              <a:t>Legal and Regulatory reform</a:t>
            </a:r>
          </a:p>
          <a:p>
            <a:r>
              <a:rPr lang="en-US" dirty="0"/>
              <a:t>Gender and Public Procurement </a:t>
            </a:r>
          </a:p>
          <a:p>
            <a:r>
              <a:rPr lang="en-US" dirty="0"/>
              <a:t>Data Management</a:t>
            </a:r>
          </a:p>
          <a:p>
            <a:r>
              <a:rPr lang="en-US" dirty="0"/>
              <a:t>Digital innovation</a:t>
            </a:r>
          </a:p>
          <a:p>
            <a:r>
              <a:rPr lang="en-US" dirty="0"/>
              <a:t>Subnational level</a:t>
            </a:r>
          </a:p>
        </p:txBody>
      </p:sp>
    </p:spTree>
    <p:extLst>
      <p:ext uri="{BB962C8B-B14F-4D97-AF65-F5344CB8AC3E}">
        <p14:creationId xmlns:p14="http://schemas.microsoft.com/office/powerpoint/2010/main" val="184168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Inter-American Development Bank  Institutions for Development Department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Inter-American Development Bank  Institutions for Development Department</dc:title>
  <dc:creator>Harper, Leslie Elizabeth</dc:creator>
  <cp:lastModifiedBy>Inga, Hugo</cp:lastModifiedBy>
  <cp:revision>5</cp:revision>
  <cp:lastPrinted>2018-09-20T16:40:35Z</cp:lastPrinted>
  <dcterms:created xsi:type="dcterms:W3CDTF">2018-09-20T13:46:18Z</dcterms:created>
  <dcterms:modified xsi:type="dcterms:W3CDTF">2018-09-20T16:47:22Z</dcterms:modified>
</cp:coreProperties>
</file>